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20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0" r:id="rId3"/>
    <p:sldId id="261" r:id="rId4"/>
    <p:sldId id="259" r:id="rId5"/>
    <p:sldId id="265" r:id="rId6"/>
    <p:sldId id="266" r:id="rId7"/>
    <p:sldId id="280" r:id="rId8"/>
    <p:sldId id="269" r:id="rId9"/>
    <p:sldId id="267" r:id="rId10"/>
    <p:sldId id="268" r:id="rId11"/>
    <p:sldId id="263" r:id="rId12"/>
    <p:sldId id="270" r:id="rId13"/>
    <p:sldId id="271" r:id="rId14"/>
    <p:sldId id="272" r:id="rId15"/>
    <p:sldId id="273" r:id="rId16"/>
    <p:sldId id="275" r:id="rId17"/>
    <p:sldId id="277" r:id="rId18"/>
    <p:sldId id="258" r:id="rId19"/>
    <p:sldId id="276" r:id="rId20"/>
    <p:sldId id="28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70"/>
    <p:restoredTop sz="91649"/>
  </p:normalViewPr>
  <p:slideViewPr>
    <p:cSldViewPr snapToGrid="0" snapToObjects="1">
      <p:cViewPr varScale="1">
        <p:scale>
          <a:sx n="71" d="100"/>
          <a:sy n="71" d="100"/>
        </p:scale>
        <p:origin x="2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B61232-207E-594E-A9CF-20D23145B6D7}" type="datetimeFigureOut">
              <a:rPr lang="en-US" smtClean="0"/>
              <a:t>7/2/17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6E711-A91C-094C-83AA-3CED7F195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289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A9E73-2AE8-EB4A-AC17-610A2390E713}" type="datetimeFigureOut">
              <a:rPr lang="en-US" smtClean="0"/>
              <a:t>7/2/17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B2C0F-AF49-C249-AFF4-35DCEFBC4E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628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7B2C0F-AF49-C249-AFF4-35DCEFBC4E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217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flip="none" rotWithShape="1">
          <a:gsLst>
            <a:gs pos="0">
              <a:srgbClr val="B1DDFF"/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58506175-1959-DC47-971E-06AF0A82861A}" type="datetime1">
              <a:rPr lang="en-CA" smtClean="0"/>
              <a:t>2017-07-02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508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FDFCB-EC33-7F4F-AC9C-C69ADABD7EC2}" type="datetime1">
              <a:rPr lang="en-CA" smtClean="0"/>
              <a:t>2017-07-02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121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bg2">
                <a:tint val="80000"/>
                <a:shade val="100000"/>
                <a:satMod val="300000"/>
              </a:schemeClr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843C8F4-14C9-1547-B1BE-C1D5E6D2AA47}" type="datetime1">
              <a:rPr lang="en-CA" smtClean="0"/>
              <a:t>2017-07-02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42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F948-762F-604A-955D-2FBD9D76F2FA}" type="datetime1">
              <a:rPr lang="en-CA" smtClean="0"/>
              <a:t>2017-07-02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838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D21A-F449-6249-A598-1BA8C211457E}" type="datetime1">
              <a:rPr lang="en-CA" smtClean="0"/>
              <a:t>2017-07-02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5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52934-0000-CD44-89DB-DBA867BBE77E}" type="datetime1">
              <a:rPr lang="en-CA" smtClean="0"/>
              <a:t>2017-07-02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980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BB933-9C90-5C49-9087-0A37371B45D6}" type="datetime1">
              <a:rPr lang="en-CA" smtClean="0"/>
              <a:t>2017-07-02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833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4C139-0174-FB4C-9D5C-F10212488098}" type="datetime1">
              <a:rPr lang="en-CA" smtClean="0"/>
              <a:t>2017-07-02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212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rgbClr val="969696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05B6AB2-C197-DA42-9F7D-D3F6CE996126}" type="datetime1">
              <a:rPr lang="en-CA" smtClean="0"/>
              <a:t>2017-07-02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82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DB9C4-BF3E-3B47-ABD8-B04D56A5FE4F}" type="datetime1">
              <a:rPr lang="en-CA" smtClean="0"/>
              <a:t>2017-07-02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437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1EA44-700D-C042-ACD7-BE3298CE9AE3}" type="datetime1">
              <a:rPr lang="en-CA" smtClean="0"/>
              <a:t>2017-07-02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130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A05486D-80A3-0D48-9958-412C7EB6D3BD}" type="datetime1">
              <a:rPr lang="en-CA" smtClean="0"/>
              <a:t>2017-07-02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14667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4040478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i="1" u="sng" dirty="0" smtClean="0"/>
              <a:t>EDUCATIONAL LEADERSHIP</a:t>
            </a:r>
            <a:r>
              <a:rPr lang="en-US" sz="3200" i="1" dirty="0" smtClean="0"/>
              <a:t/>
            </a:r>
            <a:br>
              <a:rPr lang="en-US" sz="3200" i="1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Leadership, Mentorship, and Coaching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 smtClean="0"/>
          </a:p>
          <a:p>
            <a:r>
              <a:rPr lang="en-US" i="1" dirty="0" smtClean="0"/>
              <a:t>Au &amp; Associates Education Solutions</a:t>
            </a:r>
          </a:p>
          <a:p>
            <a:r>
              <a:rPr lang="en-US" dirty="0" smtClean="0"/>
              <a:t>Presented by Lindsay McWaters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020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137032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/>
              <a:t>Leadership, </a:t>
            </a:r>
            <a:br>
              <a:rPr lang="en-US" sz="5400" b="1" dirty="0" smtClean="0"/>
            </a:br>
            <a:r>
              <a:rPr lang="en-US" sz="5400" b="1" dirty="0" smtClean="0"/>
              <a:t>Mentorship</a:t>
            </a:r>
            <a:r>
              <a:rPr lang="en-US" sz="5400" b="1" dirty="0"/>
              <a:t>, </a:t>
            </a: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5400" b="1" dirty="0" smtClean="0"/>
              <a:t>Coaching</a:t>
            </a:r>
            <a:endParaRPr lang="en-US" sz="5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231341"/>
            <a:ext cx="9070848" cy="907921"/>
          </a:xfrm>
        </p:spPr>
        <p:txBody>
          <a:bodyPr>
            <a:normAutofit/>
          </a:bodyPr>
          <a:lstStyle/>
          <a:p>
            <a:r>
              <a:rPr lang="en-US" sz="3200" dirty="0"/>
              <a:t>What’s the difference?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59213" y="4884216"/>
            <a:ext cx="5907024" cy="510092"/>
          </a:xfrm>
        </p:spPr>
        <p:txBody>
          <a:bodyPr/>
          <a:lstStyle/>
          <a:p>
            <a:pPr algn="ctr"/>
            <a:r>
              <a:rPr lang="en-US" dirty="0" smtClean="0"/>
              <a:t>Not to be reproduced without permission </a:t>
            </a:r>
          </a:p>
          <a:p>
            <a:pPr algn="ctr"/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503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82" y="665018"/>
            <a:ext cx="10474036" cy="5569527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Not to be reproduced without permission </a:t>
            </a:r>
          </a:p>
          <a:p>
            <a:r>
              <a:rPr lang="en-US" dirty="0"/>
              <a:t>Au &amp; Associates Education Solutions/Lindsay McWaters/July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87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955032"/>
          </a:xfrm>
        </p:spPr>
        <p:txBody>
          <a:bodyPr>
            <a:normAutofit/>
          </a:bodyPr>
          <a:lstStyle/>
          <a:p>
            <a:pPr algn="ctr"/>
            <a:r>
              <a:rPr lang="en-US" b="1" u="sng" dirty="0" smtClean="0"/>
              <a:t>Leading without </a:t>
            </a:r>
            <a:r>
              <a:rPr lang="en-US" b="1" u="sng" dirty="0" smtClean="0"/>
              <a:t>Title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 Robin </a:t>
            </a:r>
            <a:r>
              <a:rPr lang="en-US" sz="3600" dirty="0" smtClean="0"/>
              <a:t>Sharma</a:t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Not to be reproduced without permission </a:t>
            </a:r>
          </a:p>
          <a:p>
            <a:r>
              <a:rPr lang="en-US" dirty="0"/>
              <a:t>Au &amp; Associates Education Solutions/Lindsay McWaters/July 2017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008909" y="2937164"/>
            <a:ext cx="817418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CenturyGothic" charset="0"/>
              </a:rPr>
              <a:t>Think big. </a:t>
            </a:r>
            <a:endParaRPr lang="en-US" sz="3600" dirty="0" smtClean="0">
              <a:latin typeface="CenturyGothic" charset="0"/>
            </a:endParaRPr>
          </a:p>
          <a:p>
            <a:pPr algn="ctr"/>
            <a:r>
              <a:rPr lang="en-US" sz="3600" dirty="0" smtClean="0">
                <a:latin typeface="CenturyGothic" charset="0"/>
              </a:rPr>
              <a:t>Start </a:t>
            </a:r>
            <a:r>
              <a:rPr lang="en-US" sz="3600" dirty="0">
                <a:latin typeface="CenturyGothic" charset="0"/>
              </a:rPr>
              <a:t>small. </a:t>
            </a:r>
            <a:endParaRPr lang="en-US" sz="3600" dirty="0" smtClean="0">
              <a:latin typeface="CenturyGothic" charset="0"/>
            </a:endParaRPr>
          </a:p>
          <a:p>
            <a:pPr algn="ctr"/>
            <a:r>
              <a:rPr lang="en-US" sz="3600" dirty="0" smtClean="0">
                <a:latin typeface="CenturyGothic" charset="0"/>
              </a:rPr>
              <a:t>Begin </a:t>
            </a:r>
            <a:r>
              <a:rPr lang="en-US" sz="3600" dirty="0">
                <a:latin typeface="CenturyGothic" charset="0"/>
              </a:rPr>
              <a:t>now. </a:t>
            </a:r>
            <a:endParaRPr lang="en-US" sz="3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10818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Leadership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8555" y="4876800"/>
            <a:ext cx="5907024" cy="474233"/>
          </a:xfrm>
        </p:spPr>
        <p:txBody>
          <a:bodyPr/>
          <a:lstStyle/>
          <a:p>
            <a:pPr algn="ctr"/>
            <a:r>
              <a:rPr lang="en-US" smtClean="0"/>
              <a:t>Not to be reproduced without permission </a:t>
            </a:r>
          </a:p>
          <a:p>
            <a:pPr algn="ctr"/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84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Servant Leaders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291711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Care deeply about people</a:t>
            </a:r>
          </a:p>
          <a:p>
            <a:r>
              <a:rPr lang="en-US" sz="2800" dirty="0" smtClean="0"/>
              <a:t>Remove obstacles in the way of individuals</a:t>
            </a:r>
          </a:p>
          <a:p>
            <a:r>
              <a:rPr lang="en-US" sz="2800" dirty="0" smtClean="0"/>
              <a:t>Motivate people to change and do their best</a:t>
            </a:r>
          </a:p>
          <a:p>
            <a:r>
              <a:rPr lang="en-US" sz="2800" dirty="0" smtClean="0"/>
              <a:t>Not concerned with their own power, fame, or wealth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864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1993597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Primal Leadership</a:t>
            </a:r>
            <a:endParaRPr lang="en-US" sz="5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 smtClean="0"/>
              <a:t>Daniel Goleman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568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Daniel Goleman’s Leadership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Visionary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Coaching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Affiliative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Democratic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Pacesetting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Commanding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670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Visionary </a:t>
            </a:r>
            <a:r>
              <a:rPr lang="en-US" dirty="0" smtClean="0"/>
              <a:t>Leaders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Promote change through their passion and commitment</a:t>
            </a:r>
          </a:p>
          <a:p>
            <a:r>
              <a:rPr lang="en-US" sz="2400" dirty="0" smtClean="0"/>
              <a:t>Inspire hope for a better future</a:t>
            </a:r>
          </a:p>
          <a:p>
            <a:r>
              <a:rPr lang="en-US" sz="2400" dirty="0" smtClean="0"/>
              <a:t>Positive attitude motivates people</a:t>
            </a:r>
          </a:p>
          <a:p>
            <a:r>
              <a:rPr lang="en-US" sz="2400" dirty="0" smtClean="0"/>
              <a:t>Explain WHY it is important to act and change</a:t>
            </a:r>
          </a:p>
          <a:p>
            <a:r>
              <a:rPr lang="en-US" sz="2400" dirty="0" smtClean="0"/>
              <a:t>Good when a positive direction or a change is needed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876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Coaching </a:t>
            </a:r>
            <a:r>
              <a:rPr lang="en-US" dirty="0" smtClean="0"/>
              <a:t>Leaders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Connect people with the organization’s goals</a:t>
            </a:r>
          </a:p>
          <a:p>
            <a:r>
              <a:rPr lang="en-US" sz="2400" dirty="0" smtClean="0"/>
              <a:t>Highly Positive</a:t>
            </a:r>
          </a:p>
          <a:p>
            <a:r>
              <a:rPr lang="en-US" sz="2400" dirty="0" smtClean="0"/>
              <a:t>Help to develop and improve others</a:t>
            </a:r>
          </a:p>
          <a:p>
            <a:r>
              <a:rPr lang="en-US" sz="2400" dirty="0" smtClean="0"/>
              <a:t>Communicate belief </a:t>
            </a:r>
            <a:r>
              <a:rPr lang="en-US" sz="2400" dirty="0" smtClean="0"/>
              <a:t>in people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403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Affiliative </a:t>
            </a:r>
            <a:r>
              <a:rPr lang="en-US" dirty="0" smtClean="0"/>
              <a:t>Leaders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3150198"/>
          </a:xfrm>
        </p:spPr>
        <p:txBody>
          <a:bodyPr/>
          <a:lstStyle/>
          <a:p>
            <a:r>
              <a:rPr lang="en-US" sz="2400" dirty="0" smtClean="0"/>
              <a:t>Create harmony by connecting people</a:t>
            </a:r>
          </a:p>
          <a:p>
            <a:r>
              <a:rPr lang="en-US" sz="2400" dirty="0" smtClean="0"/>
              <a:t>Help to motivate during tough times</a:t>
            </a:r>
          </a:p>
          <a:p>
            <a:r>
              <a:rPr lang="en-US" sz="2400" dirty="0" smtClean="0"/>
              <a:t>Have a </a:t>
            </a:r>
            <a:r>
              <a:rPr lang="en-US" sz="2400" dirty="0" smtClean="0"/>
              <a:t>positive impact on climate and culture</a:t>
            </a:r>
          </a:p>
          <a:p>
            <a:r>
              <a:rPr lang="en-US" sz="2400" dirty="0" smtClean="0"/>
              <a:t>Can improve communication, raise morale, or repair </a:t>
            </a:r>
            <a:r>
              <a:rPr lang="en-US" sz="2400" dirty="0" smtClean="0"/>
              <a:t>broken trust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022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Democratic </a:t>
            </a:r>
            <a:r>
              <a:rPr lang="en-US" dirty="0" smtClean="0"/>
              <a:t>Leaders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Value the input and feedback of others</a:t>
            </a:r>
          </a:p>
          <a:p>
            <a:r>
              <a:rPr lang="en-US" sz="2400" dirty="0" smtClean="0"/>
              <a:t>Acquire </a:t>
            </a:r>
            <a:r>
              <a:rPr lang="en-US" sz="2400" dirty="0" smtClean="0"/>
              <a:t>commitment through participation</a:t>
            </a:r>
          </a:p>
          <a:p>
            <a:r>
              <a:rPr lang="en-US" sz="2400" dirty="0" smtClean="0"/>
              <a:t>Build </a:t>
            </a:r>
            <a:r>
              <a:rPr lang="en-US" sz="2400" dirty="0" smtClean="0"/>
              <a:t>on collaboration, team work, conflict management, influence</a:t>
            </a:r>
          </a:p>
          <a:p>
            <a:r>
              <a:rPr lang="en-US" sz="2400" dirty="0" smtClean="0"/>
              <a:t>Good at listening, being empathetic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238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Pacesetting </a:t>
            </a:r>
            <a:r>
              <a:rPr lang="en-US" dirty="0" smtClean="0"/>
              <a:t>Leaders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Meet challenging and exciting goals</a:t>
            </a:r>
          </a:p>
          <a:p>
            <a:r>
              <a:rPr lang="en-US" sz="2400" dirty="0" smtClean="0"/>
              <a:t>Take initiative</a:t>
            </a:r>
          </a:p>
          <a:p>
            <a:r>
              <a:rPr lang="en-US" sz="2400" dirty="0" smtClean="0"/>
              <a:t>Are good </a:t>
            </a:r>
            <a:r>
              <a:rPr lang="en-US" sz="2400" dirty="0"/>
              <a:t>when there is a need for strong results from a very strong team</a:t>
            </a:r>
          </a:p>
          <a:p>
            <a:r>
              <a:rPr lang="en-US" sz="2400" dirty="0" smtClean="0"/>
              <a:t>Can have a negative influence if poorly executed</a:t>
            </a:r>
          </a:p>
          <a:p>
            <a:r>
              <a:rPr lang="en-US" sz="2400" dirty="0" smtClean="0"/>
              <a:t>Use this approach sparingly!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896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Commanding </a:t>
            </a:r>
            <a:r>
              <a:rPr lang="en-US" dirty="0" smtClean="0"/>
              <a:t>Leaders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“Do it because I said to do it”</a:t>
            </a:r>
          </a:p>
          <a:p>
            <a:r>
              <a:rPr lang="en-US" sz="2400" dirty="0" smtClean="0"/>
              <a:t>Take </a:t>
            </a:r>
            <a:r>
              <a:rPr lang="en-US" sz="2400" dirty="0"/>
              <a:t>control and give clear directions</a:t>
            </a:r>
          </a:p>
          <a:p>
            <a:r>
              <a:rPr lang="en-US" sz="2400" dirty="0" smtClean="0"/>
              <a:t>Can be calming to some people, especially in an emergency</a:t>
            </a:r>
          </a:p>
          <a:p>
            <a:r>
              <a:rPr lang="en-US" sz="2400" dirty="0" smtClean="0"/>
              <a:t>Usually only effective during an emergency or with problematic employees</a:t>
            </a:r>
          </a:p>
          <a:p>
            <a:r>
              <a:rPr lang="en-US" sz="2400" dirty="0"/>
              <a:t>Use this approach sparingly</a:t>
            </a:r>
            <a:r>
              <a:rPr lang="en-US" sz="2400" dirty="0" smtClean="0"/>
              <a:t>!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762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key is to use a balanced </a:t>
            </a:r>
            <a:r>
              <a:rPr lang="en-US" u="sng" dirty="0" smtClean="0"/>
              <a:t>variety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depending on circumstances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035" y="2312100"/>
            <a:ext cx="3843244" cy="3332938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53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/>
              <a:t>Situational </a:t>
            </a:r>
            <a:r>
              <a:rPr lang="en-US" u="sng" dirty="0" smtClean="0"/>
              <a:t>Leaders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Paul Hersey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Diagnose the circumstances</a:t>
            </a:r>
          </a:p>
          <a:p>
            <a:r>
              <a:rPr lang="en-US" dirty="0" smtClean="0"/>
              <a:t>Look at the team members</a:t>
            </a:r>
          </a:p>
          <a:p>
            <a:r>
              <a:rPr lang="en-US" dirty="0" smtClean="0"/>
              <a:t>Adapt their own </a:t>
            </a:r>
            <a:r>
              <a:rPr lang="en-US" dirty="0" err="1" smtClean="0"/>
              <a:t>behaviour</a:t>
            </a:r>
            <a:endParaRPr lang="en-US" dirty="0" smtClean="0"/>
          </a:p>
          <a:p>
            <a:r>
              <a:rPr lang="en-US" dirty="0" smtClean="0"/>
              <a:t>Communicate with teams</a:t>
            </a:r>
          </a:p>
          <a:p>
            <a:r>
              <a:rPr lang="en-US" dirty="0" smtClean="0"/>
              <a:t>Manage change</a:t>
            </a:r>
          </a:p>
          <a:p>
            <a:r>
              <a:rPr lang="en-US" dirty="0" smtClean="0"/>
              <a:t>Are flexible!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873" y="860612"/>
            <a:ext cx="5114291" cy="499154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540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2710207"/>
          </a:xfrm>
        </p:spPr>
        <p:txBody>
          <a:bodyPr>
            <a:normAutofit/>
          </a:bodyPr>
          <a:lstStyle/>
          <a:p>
            <a:pPr algn="ctr"/>
            <a:r>
              <a:rPr lang="en-US" sz="3600" u="sng" dirty="0"/>
              <a:t>Do not under-estimate the power of emotional intelligence</a:t>
            </a:r>
            <a:r>
              <a:rPr lang="en-US" sz="3600" u="sng"/>
              <a:t>! </a:t>
            </a:r>
            <a:r>
              <a:rPr lang="en-US" sz="3600" u="sng" smtClean="0"/>
              <a:t/>
            </a:r>
            <a:br>
              <a:rPr lang="en-US" sz="3600" u="sng" smtClean="0"/>
            </a:br>
            <a:r>
              <a:rPr lang="en-US" sz="3600" u="sng" smtClean="0"/>
              <a:t/>
            </a:r>
            <a:br>
              <a:rPr lang="en-US" sz="3600" u="sng" smtClean="0"/>
            </a:br>
            <a:r>
              <a:rPr lang="en-US" dirty="0" smtClean="0"/>
              <a:t>EQ </a:t>
            </a:r>
            <a:r>
              <a:rPr lang="en-US" dirty="0" smtClean="0"/>
              <a:t>+ IQ = Good Leader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615" y="3551844"/>
            <a:ext cx="2767364" cy="1844909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02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Whatever type of leadership you employ, remember: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352" y="2103438"/>
            <a:ext cx="4915296" cy="3932237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14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Case studies: </a:t>
            </a:r>
            <a:endParaRPr lang="en-US" sz="3200" dirty="0" smtClean="0"/>
          </a:p>
          <a:p>
            <a:pPr lvl="2"/>
            <a:r>
              <a:rPr lang="en-US" sz="3000" dirty="0"/>
              <a:t>W</a:t>
            </a:r>
            <a:r>
              <a:rPr lang="en-US" sz="3000" dirty="0" smtClean="0"/>
              <a:t>hich leadership style(s) would work best? </a:t>
            </a:r>
          </a:p>
          <a:p>
            <a:pPr lvl="2"/>
            <a:r>
              <a:rPr lang="en-US" sz="3000" dirty="0" smtClean="0"/>
              <a:t>What steps will you take to handle it?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501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366681"/>
            <a:ext cx="9068586" cy="2315381"/>
          </a:xfrm>
        </p:spPr>
        <p:txBody>
          <a:bodyPr/>
          <a:lstStyle/>
          <a:p>
            <a:r>
              <a:rPr lang="en-US" dirty="0" smtClean="0"/>
              <a:t>Questions </a:t>
            </a:r>
            <a:br>
              <a:rPr lang="en-US" dirty="0" smtClean="0"/>
            </a:br>
            <a:r>
              <a:rPr lang="en-US" dirty="0" smtClean="0"/>
              <a:t>&amp; </a:t>
            </a:r>
            <a:br>
              <a:rPr lang="en-US" dirty="0" smtClean="0"/>
            </a:br>
            <a:r>
              <a:rPr lang="en-US" dirty="0" smtClean="0"/>
              <a:t>next steps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5971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373545"/>
      </a:dk2>
      <a:lt2>
        <a:srgbClr val="BCD0E0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6793CD"/>
      </a:accent6>
      <a:hlink>
        <a:srgbClr val="6B9F25"/>
      </a:hlink>
      <a:folHlink>
        <a:srgbClr val="9F6715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913DB040-6816-4415-960D-8178C78575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269</TotalTime>
  <Words>590</Words>
  <Application>Microsoft Macintosh PowerPoint</Application>
  <PresentationFormat>Widescreen</PresentationFormat>
  <Paragraphs>111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</vt:lpstr>
      <vt:lpstr>Century Gothic</vt:lpstr>
      <vt:lpstr>CenturyGothic</vt:lpstr>
      <vt:lpstr>Arial</vt:lpstr>
      <vt:lpstr>Savon</vt:lpstr>
      <vt:lpstr>EDUCATIONAL LEADERSHIP  Leadership, Mentorship, and Coaching</vt:lpstr>
      <vt:lpstr>Leadership,  Mentorship,  Coaching</vt:lpstr>
      <vt:lpstr>PowerPoint Presentation</vt:lpstr>
      <vt:lpstr>Leading without Title  Robin Sharma </vt:lpstr>
      <vt:lpstr>Types of Leadership</vt:lpstr>
      <vt:lpstr>Servant Leaders</vt:lpstr>
      <vt:lpstr>Primal Leadership</vt:lpstr>
      <vt:lpstr>Daniel Goleman’s Leadership Styles</vt:lpstr>
      <vt:lpstr>Visionary Leaders…</vt:lpstr>
      <vt:lpstr>Coaching Leaders…</vt:lpstr>
      <vt:lpstr>Affiliative Leaders…</vt:lpstr>
      <vt:lpstr>Democratic Leaders…</vt:lpstr>
      <vt:lpstr>Pacesetting Leaders…</vt:lpstr>
      <vt:lpstr>Commanding Leaders…</vt:lpstr>
      <vt:lpstr>The key is to use a balanced variety  depending on circumstances</vt:lpstr>
      <vt:lpstr>Situational Leaders Paul Hersey</vt:lpstr>
      <vt:lpstr>Do not under-estimate the power of emotional intelligence!   EQ + IQ = Good Leader</vt:lpstr>
      <vt:lpstr>Whatever type of leadership you employ, remember:</vt:lpstr>
      <vt:lpstr>Activity</vt:lpstr>
      <vt:lpstr>Questions  &amp;  next steps</vt:lpstr>
    </vt:vector>
  </TitlesOfParts>
  <Company/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“TWO BIRDS WITH ONE STONE” Leadership, Mentorship, and Coaching</dc:title>
  <dc:creator>Lindsay McWaters</dc:creator>
  <cp:lastModifiedBy>Lindsay McWaters</cp:lastModifiedBy>
  <cp:revision>19</cp:revision>
  <cp:lastPrinted>2016-07-13T00:29:55Z</cp:lastPrinted>
  <dcterms:created xsi:type="dcterms:W3CDTF">2016-07-12T19:46:59Z</dcterms:created>
  <dcterms:modified xsi:type="dcterms:W3CDTF">2017-07-02T17:57:42Z</dcterms:modified>
</cp:coreProperties>
</file>