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8" r:id="rId1"/>
  </p:sldMasterIdLst>
  <p:notesMasterIdLst>
    <p:notesMasterId r:id="rId15"/>
  </p:notesMasterIdLst>
  <p:handoutMasterIdLst>
    <p:handoutMasterId r:id="rId16"/>
  </p:handoutMasterIdLst>
  <p:sldIdLst>
    <p:sldId id="268" r:id="rId2"/>
    <p:sldId id="280" r:id="rId3"/>
    <p:sldId id="260" r:id="rId4"/>
    <p:sldId id="261" r:id="rId5"/>
    <p:sldId id="271" r:id="rId6"/>
    <p:sldId id="273" r:id="rId7"/>
    <p:sldId id="272" r:id="rId8"/>
    <p:sldId id="274" r:id="rId9"/>
    <p:sldId id="279" r:id="rId10"/>
    <p:sldId id="276" r:id="rId11"/>
    <p:sldId id="275" r:id="rId12"/>
    <p:sldId id="278" r:id="rId13"/>
    <p:sldId id="28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19"/>
    <p:restoredTop sz="91708"/>
  </p:normalViewPr>
  <p:slideViewPr>
    <p:cSldViewPr snapToObjects="1">
      <p:cViewPr varScale="1">
        <p:scale>
          <a:sx n="92" d="100"/>
          <a:sy n="92" d="100"/>
        </p:scale>
        <p:origin x="17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E20C2-899D-0041-B684-19CE4EF176D4}" type="datetimeFigureOut">
              <a:rPr lang="en-US" smtClean="0"/>
              <a:t>7/17/16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72A2-F068-0B4F-91C6-0F43BB396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78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8F9EC-C081-3541-A7A9-B88427CCD011}" type="datetimeFigureOut">
              <a:rPr lang="en-US" smtClean="0"/>
              <a:t>7/17/16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1C25C-6960-4447-997C-5D9C13106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0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1C25C-6960-4447-997C-5D9C13106B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9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58F8-CD16-664C-95EF-70F90FC7B057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6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05A3-A71A-0A47-9CD0-6A652C6AEDD3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502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A155-243B-7346-8F0C-7101B5930504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6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A94A-A42E-B241-BF8B-29E359DE911B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07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C5292-FF89-4747-A46F-B88EBF84A1CF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38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120D6-02A1-9A4D-8C33-5202A9E70F20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08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949CF-0096-BB4E-8F50-31ACDED13CA6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38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5984-0B5D-BF42-A32B-E88A23C78A32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11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3A249-7077-BE40-BCEB-B9F3705C3CB7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76131-28B0-454F-8AA8-CF64315DDC3A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75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D477-21F9-4A46-8FEB-F9346661826E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28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BD40-1106-2447-810D-5DEAD4ED9A58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76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CB87A-BCE4-B94D-80EA-1D308075C905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78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0DD8C-4023-934E-87E7-02A6171BB65F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73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6868-BFDC-F54F-BA09-28B0BA3DAE26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27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898D1-08E4-8D41-A1BB-0045D9253042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49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BF08D-0361-2E4F-894C-74D59BE8B459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88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3C6ECE6-A03C-B54A-A3C6-8262F28884C0}" type="datetime1">
              <a:rPr lang="en-CA" smtClean="0"/>
              <a:t>2016-07-17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61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00400" y="914400"/>
            <a:ext cx="8574622" cy="3767667"/>
          </a:xfrm>
        </p:spPr>
        <p:txBody>
          <a:bodyPr>
            <a:normAutofit fontScale="90000"/>
          </a:bodyPr>
          <a:lstStyle/>
          <a:p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/>
              <a:t/>
            </a:r>
            <a:br>
              <a:rPr lang="en-CA" sz="4400" dirty="0"/>
            </a:br>
            <a:r>
              <a:rPr lang="en-CA" sz="4000" i="1" dirty="0" smtClean="0"/>
              <a:t>“THE BEST  THING SINCE SLICED BREAD”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>Looking at School Systems, Current Methodologies, and Terminologies </a:t>
            </a:r>
            <a:br>
              <a:rPr lang="en-CA" sz="4400" dirty="0" smtClean="0"/>
            </a:br>
            <a:r>
              <a:rPr lang="en-CA" sz="4400" dirty="0" smtClean="0"/>
              <a:t>in Education </a:t>
            </a:r>
            <a:endParaRPr lang="en-CA" sz="4400" dirty="0"/>
          </a:p>
          <a:p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648200" y="4876800"/>
            <a:ext cx="6987645" cy="1388534"/>
          </a:xfrm>
        </p:spPr>
        <p:txBody>
          <a:bodyPr/>
          <a:lstStyle/>
          <a:p>
            <a:r>
              <a:rPr lang="en-US" u="sng" dirty="0" smtClean="0"/>
              <a:t>AU &amp; ASSOCIATES EDUCATION SOLUTIONS</a:t>
            </a:r>
          </a:p>
          <a:p>
            <a:r>
              <a:rPr lang="en-US" dirty="0" smtClean="0"/>
              <a:t>PRESENTED BY LINDSAY MCWATERS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“THE BEST  </a:t>
            </a:r>
            <a:r>
              <a:rPr lang="en-CA" b="1" dirty="0" smtClean="0"/>
              <a:t>THING </a:t>
            </a:r>
            <a:r>
              <a:rPr lang="en-CA" b="1" dirty="0"/>
              <a:t>SINCE SLICED BREAD</a:t>
            </a:r>
            <a:r>
              <a:rPr lang="en-CA" b="1" dirty="0" smtClean="0"/>
              <a:t>”</a:t>
            </a:r>
            <a:br>
              <a:rPr lang="en-CA" b="1" dirty="0" smtClean="0"/>
            </a:br>
            <a:r>
              <a:rPr lang="en-CA" b="1" i="1" dirty="0" smtClean="0"/>
              <a:t>IDIOM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57400"/>
            <a:ext cx="10018713" cy="419099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09" y="2057400"/>
            <a:ext cx="8675831" cy="419099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17305" y="6477000"/>
            <a:ext cx="6952721" cy="228600"/>
          </a:xfrm>
        </p:spPr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9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SCHOOL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905001"/>
            <a:ext cx="10018713" cy="3886200"/>
          </a:xfrm>
        </p:spPr>
        <p:txBody>
          <a:bodyPr>
            <a:normAutofit/>
          </a:bodyPr>
          <a:lstStyle/>
          <a:p>
            <a:endParaRPr lang="en-CA" dirty="0"/>
          </a:p>
          <a:p>
            <a:r>
              <a:rPr lang="en-CA" sz="3600" dirty="0" smtClean="0"/>
              <a:t>School Structures</a:t>
            </a:r>
          </a:p>
          <a:p>
            <a:r>
              <a:rPr lang="en-CA" sz="3600" dirty="0" smtClean="0"/>
              <a:t>Student Life</a:t>
            </a:r>
          </a:p>
          <a:p>
            <a:r>
              <a:rPr lang="en-CA" sz="3600" dirty="0" smtClean="0"/>
              <a:t>Teacher Life</a:t>
            </a:r>
          </a:p>
          <a:p>
            <a:r>
              <a:rPr lang="en-CA" sz="3600" dirty="0" smtClean="0"/>
              <a:t>Assessment and Evaluation</a:t>
            </a:r>
            <a:endParaRPr lang="en-CA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29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758285"/>
            <a:ext cx="10018713" cy="1752599"/>
          </a:xfrm>
        </p:spPr>
        <p:txBody>
          <a:bodyPr/>
          <a:lstStyle/>
          <a:p>
            <a:r>
              <a:rPr lang="en-CA" dirty="0" smtClean="0"/>
              <a:t>KNOWING THE LEARNER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09801"/>
            <a:ext cx="10018713" cy="3581400"/>
          </a:xfrm>
        </p:spPr>
        <p:txBody>
          <a:bodyPr>
            <a:normAutofit/>
          </a:bodyPr>
          <a:lstStyle/>
          <a:p>
            <a:r>
              <a:rPr lang="en-CA" dirty="0"/>
              <a:t>Learning Styles &amp; Multiple Intelligences</a:t>
            </a:r>
          </a:p>
          <a:p>
            <a:r>
              <a:rPr lang="en-CA" dirty="0" smtClean="0"/>
              <a:t>Diagnostic Assessment</a:t>
            </a:r>
          </a:p>
          <a:p>
            <a:r>
              <a:rPr lang="en-CA" dirty="0" smtClean="0"/>
              <a:t>Activation of prior learning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116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73152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38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758285"/>
            <a:ext cx="10018713" cy="1752599"/>
          </a:xfrm>
        </p:spPr>
        <p:txBody>
          <a:bodyPr/>
          <a:lstStyle/>
          <a:p>
            <a:r>
              <a:rPr lang="en-CA" dirty="0" smtClean="0"/>
              <a:t>KNOWING THE LEARNER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09801"/>
            <a:ext cx="10018713" cy="3581400"/>
          </a:xfrm>
        </p:spPr>
        <p:txBody>
          <a:bodyPr>
            <a:normAutofit/>
          </a:bodyPr>
          <a:lstStyle/>
          <a:p>
            <a:r>
              <a:rPr lang="en-CA" dirty="0" smtClean="0"/>
              <a:t>At-Risk Students</a:t>
            </a:r>
          </a:p>
          <a:p>
            <a:r>
              <a:rPr lang="en-CA" dirty="0"/>
              <a:t>Special Education</a:t>
            </a:r>
          </a:p>
          <a:p>
            <a:r>
              <a:rPr lang="en-CA" dirty="0" smtClean="0"/>
              <a:t>Individual </a:t>
            </a:r>
            <a:r>
              <a:rPr lang="en-CA" dirty="0"/>
              <a:t>Education Plans</a:t>
            </a:r>
          </a:p>
          <a:p>
            <a:r>
              <a:rPr lang="en-CA" dirty="0" smtClean="0"/>
              <a:t>ESL / ELL</a:t>
            </a:r>
            <a:endParaRPr lang="en-C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6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At-Risk Students MAY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057400"/>
            <a:ext cx="10018713" cy="4190999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Have difficulty passing their classes</a:t>
            </a:r>
          </a:p>
          <a:p>
            <a:r>
              <a:rPr lang="en-US" dirty="0"/>
              <a:t>Have learning difficulties or </a:t>
            </a:r>
            <a:r>
              <a:rPr lang="en-US" dirty="0" smtClean="0"/>
              <a:t>face challenges in meeting standards</a:t>
            </a:r>
            <a:endParaRPr lang="en-US" dirty="0"/>
          </a:p>
          <a:p>
            <a:r>
              <a:rPr lang="en-US" dirty="0" smtClean="0"/>
              <a:t>Have difficulty with transitions</a:t>
            </a:r>
          </a:p>
          <a:p>
            <a:r>
              <a:rPr lang="en-US" dirty="0" smtClean="0"/>
              <a:t>Have social or emotional needs</a:t>
            </a:r>
          </a:p>
          <a:p>
            <a:r>
              <a:rPr lang="en-US" dirty="0" smtClean="0"/>
              <a:t>Have family or economic needs</a:t>
            </a:r>
          </a:p>
          <a:p>
            <a:r>
              <a:rPr lang="en-US" dirty="0" smtClean="0"/>
              <a:t>Have difficulties attending school regularly </a:t>
            </a:r>
          </a:p>
          <a:p>
            <a:r>
              <a:rPr lang="en-US" dirty="0" smtClean="0"/>
              <a:t>Be disengaged from school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92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Education Students in Ontario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438399"/>
            <a:ext cx="10018713" cy="33528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Have special needs</a:t>
            </a:r>
          </a:p>
          <a:p>
            <a:r>
              <a:rPr lang="en-US" dirty="0"/>
              <a:t>R</a:t>
            </a:r>
            <a:r>
              <a:rPr lang="en-US" dirty="0" smtClean="0"/>
              <a:t>equire more support than most students</a:t>
            </a:r>
          </a:p>
          <a:p>
            <a:r>
              <a:rPr lang="en-US" dirty="0"/>
              <a:t> </a:t>
            </a:r>
            <a:r>
              <a:rPr lang="en-US" dirty="0" smtClean="0"/>
              <a:t>May have </a:t>
            </a:r>
            <a:r>
              <a:rPr lang="en-US" dirty="0" err="1" smtClean="0"/>
              <a:t>behavioural</a:t>
            </a:r>
            <a:r>
              <a:rPr lang="en-US" dirty="0"/>
              <a:t>, communicational, intellectual, physical </a:t>
            </a:r>
            <a:r>
              <a:rPr lang="en-US" dirty="0" smtClean="0"/>
              <a:t>challenges (or a combination)</a:t>
            </a:r>
          </a:p>
          <a:p>
            <a:r>
              <a:rPr lang="en-US" dirty="0" smtClean="0"/>
              <a:t>May be academically superior to their peers </a:t>
            </a:r>
          </a:p>
          <a:p>
            <a:r>
              <a:rPr lang="en-US" dirty="0" smtClean="0"/>
              <a:t>May also be considered at-risk in some cases</a:t>
            </a:r>
          </a:p>
          <a:p>
            <a:r>
              <a:rPr lang="en-US" dirty="0" smtClean="0"/>
              <a:t>May be identified as ‘exceptional’ if they meet the Provincial criteria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401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Education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Ontario, it is the law!</a:t>
            </a:r>
          </a:p>
          <a:p>
            <a:r>
              <a:rPr lang="en-US" dirty="0" smtClean="0"/>
              <a:t>Tailored to the </a:t>
            </a:r>
            <a:r>
              <a:rPr lang="en-US" dirty="0"/>
              <a:t>needs of the individual learner and their </a:t>
            </a:r>
            <a:r>
              <a:rPr lang="en-US" dirty="0" smtClean="0"/>
              <a:t>specific diagnosis</a:t>
            </a:r>
            <a:endParaRPr lang="en-US" dirty="0"/>
          </a:p>
          <a:p>
            <a:r>
              <a:rPr lang="en-US" dirty="0" smtClean="0"/>
              <a:t>Outlines very specific supports and accommodations</a:t>
            </a:r>
          </a:p>
          <a:p>
            <a:r>
              <a:rPr lang="en-US" dirty="0" smtClean="0"/>
              <a:t>Revised at least twice a year with parent input</a:t>
            </a:r>
          </a:p>
          <a:p>
            <a:r>
              <a:rPr lang="en-US" dirty="0" smtClean="0"/>
              <a:t>Varies greatly </a:t>
            </a:r>
            <a:r>
              <a:rPr lang="en-US" dirty="0" smtClean="0"/>
              <a:t>from </a:t>
            </a:r>
            <a:r>
              <a:rPr lang="en-US" dirty="0" smtClean="0"/>
              <a:t>student to </a:t>
            </a:r>
            <a:r>
              <a:rPr lang="en-US" dirty="0" smtClean="0"/>
              <a:t>student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202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Accommodation and Support in: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33601"/>
            <a:ext cx="10018713" cy="3428999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ransitions</a:t>
            </a:r>
            <a:endParaRPr lang="en-US" dirty="0"/>
          </a:p>
          <a:p>
            <a:r>
              <a:rPr lang="en-US" dirty="0" smtClean="0"/>
              <a:t>Teaching methods and strategies </a:t>
            </a:r>
          </a:p>
          <a:p>
            <a:r>
              <a:rPr lang="en-US" dirty="0" smtClean="0"/>
              <a:t>School/Classroom setting</a:t>
            </a:r>
          </a:p>
          <a:p>
            <a:r>
              <a:rPr lang="en-US" dirty="0"/>
              <a:t>A</a:t>
            </a:r>
            <a:r>
              <a:rPr lang="en-US" dirty="0" smtClean="0"/>
              <a:t>ssessment and evaluation</a:t>
            </a:r>
          </a:p>
          <a:p>
            <a:r>
              <a:rPr lang="en-US" dirty="0" smtClean="0"/>
              <a:t>Required, not optional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23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ESL vs. </a:t>
            </a:r>
            <a:r>
              <a:rPr lang="en-US" dirty="0" smtClean="0"/>
              <a:t>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English as as Second Language Learner</a:t>
            </a:r>
          </a:p>
          <a:p>
            <a:r>
              <a:rPr lang="en-US" dirty="0" smtClean="0"/>
              <a:t>English Language Learner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16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758285"/>
            <a:ext cx="10018713" cy="1752599"/>
          </a:xfrm>
        </p:spPr>
        <p:txBody>
          <a:bodyPr/>
          <a:lstStyle/>
          <a:p>
            <a:r>
              <a:rPr lang="en-CA" dirty="0" smtClean="0"/>
              <a:t>Get to Know Your Learner: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209801"/>
            <a:ext cx="10018713" cy="3581400"/>
          </a:xfrm>
        </p:spPr>
        <p:txBody>
          <a:bodyPr>
            <a:normAutofit/>
          </a:bodyPr>
          <a:lstStyle/>
          <a:p>
            <a:r>
              <a:rPr lang="en-CA" dirty="0" smtClean="0"/>
              <a:t>Consider Learning </a:t>
            </a:r>
            <a:r>
              <a:rPr lang="en-CA" dirty="0"/>
              <a:t>Styles &amp; Multiple Intelligences</a:t>
            </a:r>
          </a:p>
          <a:p>
            <a:r>
              <a:rPr lang="en-CA" dirty="0" smtClean="0"/>
              <a:t>Consider various contributing factors and special needs</a:t>
            </a:r>
          </a:p>
          <a:p>
            <a:r>
              <a:rPr lang="en-CA" dirty="0" smtClean="0"/>
              <a:t>Perform Diagnostic Assessments and Activate prior learning</a:t>
            </a:r>
          </a:p>
          <a:p>
            <a:r>
              <a:rPr lang="en-CA" dirty="0" smtClean="0"/>
              <a:t>Find out about their interests, hobbies, and backgrounds</a:t>
            </a:r>
          </a:p>
          <a:p>
            <a:r>
              <a:rPr lang="en-CA" dirty="0" smtClean="0"/>
              <a:t>It will make your job easier!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2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Questions? </a:t>
            </a:r>
            <a:endParaRPr lang="en-US" sz="6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744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Parallax_16x9</Template>
  <TotalTime>338</TotalTime>
  <Words>421</Words>
  <Application>Microsoft Macintosh PowerPoint</Application>
  <PresentationFormat>Widescreen</PresentationFormat>
  <Paragraphs>81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Corbel</vt:lpstr>
      <vt:lpstr>Arial</vt:lpstr>
      <vt:lpstr>Parallax</vt:lpstr>
      <vt:lpstr>  “THE BEST  THING SINCE SLICED BREAD”  Looking at School Systems, Current Methodologies, and Terminologies  in Education  </vt:lpstr>
      <vt:lpstr>“THE BEST  THING SINCE SLICED BREAD” IDIOM</vt:lpstr>
      <vt:lpstr>SCHOOL SYSTEMS</vt:lpstr>
      <vt:lpstr>KNOWING THE LEARNER</vt:lpstr>
      <vt:lpstr>PowerPoint Presentation</vt:lpstr>
      <vt:lpstr>KNOWING THE LEARNER</vt:lpstr>
      <vt:lpstr>At-Risk Students MAY…</vt:lpstr>
      <vt:lpstr>Special Education Students in Ontario…</vt:lpstr>
      <vt:lpstr>Individual Education Plan</vt:lpstr>
      <vt:lpstr>Special Accommodation and Support in:</vt:lpstr>
      <vt:lpstr>ESL vs. ELL</vt:lpstr>
      <vt:lpstr>Get to Know Your Learner:</vt:lpstr>
      <vt:lpstr>Questions? 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Lindsay McWaters</cp:lastModifiedBy>
  <cp:revision>74</cp:revision>
  <cp:lastPrinted>2016-07-17T15:39:58Z</cp:lastPrinted>
  <dcterms:created xsi:type="dcterms:W3CDTF">2015-07-15T05:33:17Z</dcterms:created>
  <dcterms:modified xsi:type="dcterms:W3CDTF">2016-07-17T16:50:55Z</dcterms:modified>
</cp:coreProperties>
</file>