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48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17" name="Footer Placeholder 16"/>
          <p:cNvSpPr>
            <a:spLocks noGrp="1"/>
          </p:cNvSpPr>
          <p:nvPr>
            <p:ph type="ftr" sz="quarter" idx="11"/>
          </p:nvPr>
        </p:nvSpPr>
        <p:spPr/>
        <p:txBody>
          <a:bodyPr/>
          <a:lstStyle>
            <a:extLst/>
          </a:lstStyle>
          <a:p>
            <a:endParaRPr lang="en-CA"/>
          </a:p>
        </p:txBody>
      </p:sp>
      <p:sp>
        <p:nvSpPr>
          <p:cNvPr id="29" name="Slide Number Placeholder 28"/>
          <p:cNvSpPr>
            <a:spLocks noGrp="1"/>
          </p:cNvSpPr>
          <p:nvPr>
            <p:ph type="sldNum" sz="quarter" idx="12"/>
          </p:nvPr>
        </p:nvSpPr>
        <p:spPr/>
        <p:txBody>
          <a:bodyPr/>
          <a:lstStyle>
            <a:extLst/>
          </a:lstStyle>
          <a:p>
            <a:fld id="{FCEA8906-F654-426B-9355-AEC4227CE22B}" type="slidenum">
              <a:rPr lang="en-CA" smtClean="0"/>
              <a:t>‹#›</a:t>
            </a:fld>
            <a:endParaRPr lang="en-CA"/>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CEA8906-F654-426B-9355-AEC4227CE22B}" type="slidenum">
              <a:rPr lang="en-CA" smtClean="0"/>
              <a:t>‹#›</a:t>
            </a:fld>
            <a:endParaRPr lang="en-CA"/>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FCEA8906-F654-426B-9355-AEC4227CE22B}" type="slidenum">
              <a:rPr lang="en-CA" smtClean="0"/>
              <a:t>‹#›</a:t>
            </a:fld>
            <a:endParaRPr lang="en-CA"/>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92BFAEF4-382E-45CF-9E5B-1D219E3D193F}" type="datetimeFigureOut">
              <a:rPr lang="en-CA" smtClean="0"/>
              <a:t>2016-07-20</a:t>
            </a:fld>
            <a:endParaRPr lang="en-CA"/>
          </a:p>
        </p:txBody>
      </p:sp>
      <p:sp>
        <p:nvSpPr>
          <p:cNvPr id="6" name="Footer Placeholder 5"/>
          <p:cNvSpPr>
            <a:spLocks noGrp="1"/>
          </p:cNvSpPr>
          <p:nvPr>
            <p:ph type="ftr" sz="quarter" idx="11"/>
          </p:nvPr>
        </p:nvSpPr>
        <p:spPr>
          <a:xfrm>
            <a:off x="914400" y="55499"/>
            <a:ext cx="5562600" cy="365125"/>
          </a:xfrm>
        </p:spPr>
        <p:txBody>
          <a:bodyPr/>
          <a:lstStyle>
            <a:extLst/>
          </a:lstStyle>
          <a:p>
            <a:endParaRPr lang="en-CA"/>
          </a:p>
        </p:txBody>
      </p:sp>
      <p:sp>
        <p:nvSpPr>
          <p:cNvPr id="7" name="Slide Number Placeholder 6"/>
          <p:cNvSpPr>
            <a:spLocks noGrp="1"/>
          </p:cNvSpPr>
          <p:nvPr>
            <p:ph type="sldNum" sz="quarter" idx="12"/>
          </p:nvPr>
        </p:nvSpPr>
        <p:spPr>
          <a:xfrm>
            <a:off x="8610600" y="55499"/>
            <a:ext cx="457200" cy="365125"/>
          </a:xfrm>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2BFAEF4-382E-45CF-9E5B-1D219E3D193F}" type="datetimeFigureOut">
              <a:rPr lang="en-CA" smtClean="0"/>
              <a:t>2016-07-20</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CEA8906-F654-426B-9355-AEC4227CE22B}"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92BFAEF4-382E-45CF-9E5B-1D219E3D193F}" type="datetimeFigureOut">
              <a:rPr lang="en-CA" smtClean="0"/>
              <a:t>2016-07-20</a:t>
            </a:fld>
            <a:endParaRPr lang="en-CA"/>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CA"/>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FCEA8906-F654-426B-9355-AEC4227CE22B}" type="slidenum">
              <a:rPr lang="en-CA" smtClean="0"/>
              <a:t>‹#›</a:t>
            </a:fld>
            <a:endParaRPr lang="en-CA"/>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Reading Between The Lines</a:t>
            </a:r>
            <a:endParaRPr lang="en-CA" dirty="0"/>
          </a:p>
        </p:txBody>
      </p:sp>
      <p:sp>
        <p:nvSpPr>
          <p:cNvPr id="3" name="Subtitle 2"/>
          <p:cNvSpPr>
            <a:spLocks noGrp="1"/>
          </p:cNvSpPr>
          <p:nvPr>
            <p:ph type="subTitle" idx="1"/>
          </p:nvPr>
        </p:nvSpPr>
        <p:spPr/>
        <p:txBody>
          <a:bodyPr/>
          <a:lstStyle/>
          <a:p>
            <a:r>
              <a:rPr lang="en-CA" dirty="0" smtClean="0"/>
              <a:t>By Amy Scholl, Au and Associates, July 2016</a:t>
            </a:r>
            <a:endParaRPr lang="en-CA" dirty="0"/>
          </a:p>
        </p:txBody>
      </p:sp>
      <p:pic>
        <p:nvPicPr>
          <p:cNvPr id="1026" name="Picture 2" descr="C:\Users\company\AppData\Local\Microsoft\Windows\INetCache\IE\SRI4RY7O\Owl_Reading_Book[1].gif"/>
          <p:cNvPicPr>
            <a:picLocks noChangeAspect="1" noChangeArrowheads="1"/>
          </p:cNvPicPr>
          <p:nvPr/>
        </p:nvPicPr>
        <p:blipFill>
          <a:blip r:embed="rId2" cstate="print"/>
          <a:srcRect/>
          <a:stretch>
            <a:fillRect/>
          </a:stretch>
        </p:blipFill>
        <p:spPr bwMode="auto">
          <a:xfrm>
            <a:off x="990600" y="381000"/>
            <a:ext cx="3286125"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Reading Between The Lines</a:t>
            </a:r>
            <a:endParaRPr lang="en-CA" dirty="0"/>
          </a:p>
        </p:txBody>
      </p:sp>
      <p:sp>
        <p:nvSpPr>
          <p:cNvPr id="3" name="Content Placeholder 2"/>
          <p:cNvSpPr>
            <a:spLocks noGrp="1"/>
          </p:cNvSpPr>
          <p:nvPr>
            <p:ph idx="1"/>
          </p:nvPr>
        </p:nvSpPr>
        <p:spPr/>
        <p:txBody>
          <a:bodyPr/>
          <a:lstStyle/>
          <a:p>
            <a:r>
              <a:rPr lang="en-CA" dirty="0" smtClean="0"/>
              <a:t>Take 10 minutes to read through the Reading Strategies handout and write down any questions you may have in the bubbles and on the back of the sheet if need be</a:t>
            </a:r>
          </a:p>
        </p:txBody>
      </p:sp>
      <p:pic>
        <p:nvPicPr>
          <p:cNvPr id="2050" name="Picture 2" descr="C:\Users\company\AppData\Local\Microsoft\Windows\INetCache\IE\TW1C4LES\15774-illustration-of-a-blue-cartoon-speech-bubble-pv[1].png"/>
          <p:cNvPicPr>
            <a:picLocks noChangeAspect="1" noChangeArrowheads="1"/>
          </p:cNvPicPr>
          <p:nvPr/>
        </p:nvPicPr>
        <p:blipFill>
          <a:blip r:embed="rId2" cstate="print"/>
          <a:srcRect/>
          <a:stretch>
            <a:fillRect/>
          </a:stretch>
        </p:blipFill>
        <p:spPr bwMode="auto">
          <a:xfrm>
            <a:off x="2819400" y="3895785"/>
            <a:ext cx="4019550" cy="296221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Reading Between The Lines</a:t>
            </a:r>
            <a:endParaRPr lang="en-CA" dirty="0"/>
          </a:p>
        </p:txBody>
      </p:sp>
      <p:sp>
        <p:nvSpPr>
          <p:cNvPr id="3" name="Content Placeholder 2"/>
          <p:cNvSpPr>
            <a:spLocks noGrp="1"/>
          </p:cNvSpPr>
          <p:nvPr>
            <p:ph idx="1"/>
          </p:nvPr>
        </p:nvSpPr>
        <p:spPr/>
        <p:txBody>
          <a:bodyPr/>
          <a:lstStyle/>
          <a:p>
            <a:pPr>
              <a:buNone/>
            </a:pPr>
            <a:r>
              <a:rPr lang="en-CA" b="1" dirty="0" smtClean="0"/>
              <a:t>THINK, PAIR, </a:t>
            </a:r>
            <a:r>
              <a:rPr lang="en-CA" dirty="0" smtClean="0"/>
              <a:t>SQUARE</a:t>
            </a:r>
            <a:r>
              <a:rPr lang="en-CA" b="1" dirty="0" smtClean="0"/>
              <a:t>: </a:t>
            </a:r>
          </a:p>
          <a:p>
            <a:r>
              <a:rPr lang="en-CA" b="1" dirty="0" smtClean="0"/>
              <a:t>A) you all have a card.  On the card is a quote or a question.  Please pair up with a person who has the same prompt as you.</a:t>
            </a:r>
          </a:p>
          <a:p>
            <a:r>
              <a:rPr lang="en-CA" b="1" dirty="0" smtClean="0"/>
              <a:t>B) Discuss the prompt. And complete the card with the exception of the line that says SQUARE UP!</a:t>
            </a:r>
          </a:p>
          <a:p>
            <a:endParaRPr lang="en-CA" b="1" dirty="0" smtClean="0"/>
          </a:p>
          <a:p>
            <a:endParaRPr lang="en-CA" dirty="0"/>
          </a:p>
        </p:txBody>
      </p:sp>
      <p:pic>
        <p:nvPicPr>
          <p:cNvPr id="3074" name="Picture 2" descr="C:\Users\company\AppData\Local\Microsoft\Windows\INetCache\IE\TW1C4LES\stick-figure-discussion[1].jpg"/>
          <p:cNvPicPr>
            <a:picLocks noChangeAspect="1" noChangeArrowheads="1"/>
          </p:cNvPicPr>
          <p:nvPr/>
        </p:nvPicPr>
        <p:blipFill>
          <a:blip r:embed="rId2" cstate="print"/>
          <a:srcRect/>
          <a:stretch>
            <a:fillRect/>
          </a:stretch>
        </p:blipFill>
        <p:spPr bwMode="auto">
          <a:xfrm>
            <a:off x="6858000" y="4800600"/>
            <a:ext cx="1747837" cy="174783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Reading Between The Lines</a:t>
            </a:r>
            <a:endParaRPr lang="en-CA" dirty="0"/>
          </a:p>
        </p:txBody>
      </p:sp>
      <p:sp>
        <p:nvSpPr>
          <p:cNvPr id="3" name="Content Placeholder 2"/>
          <p:cNvSpPr>
            <a:spLocks noGrp="1"/>
          </p:cNvSpPr>
          <p:nvPr>
            <p:ph idx="1"/>
          </p:nvPr>
        </p:nvSpPr>
        <p:spPr/>
        <p:txBody>
          <a:bodyPr/>
          <a:lstStyle/>
          <a:p>
            <a:pPr>
              <a:buNone/>
            </a:pPr>
            <a:r>
              <a:rPr lang="en-CA" dirty="0" smtClean="0"/>
              <a:t>THINK, PAIR, </a:t>
            </a:r>
            <a:r>
              <a:rPr lang="en-CA" b="1" dirty="0" smtClean="0"/>
              <a:t>SQUARE</a:t>
            </a:r>
          </a:p>
          <a:p>
            <a:r>
              <a:rPr lang="en-CA" b="1" dirty="0" smtClean="0"/>
              <a:t>SQUARE UP! Find another pair with a DIFFERENT prompt than you have.  Share your prompt and your conclusions.  The new pair will add to your discussion and you can fill in the remainder of your card.</a:t>
            </a:r>
          </a:p>
          <a:p>
            <a:r>
              <a:rPr lang="en-CA" b="1" dirty="0" smtClean="0"/>
              <a:t>Repeat for </a:t>
            </a:r>
            <a:r>
              <a:rPr lang="en-CA" b="1" smtClean="0"/>
              <a:t>both pairs.</a:t>
            </a:r>
            <a:endParaRPr lang="en-CA" b="1"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10</TotalTime>
  <Words>166</Words>
  <Application>Microsoft Office PowerPoint</Application>
  <PresentationFormat>On-screen Show (4:3)</PresentationFormat>
  <Paragraphs>12</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Consolas</vt:lpstr>
      <vt:lpstr>Corbel</vt:lpstr>
      <vt:lpstr>Wingdings</vt:lpstr>
      <vt:lpstr>Wingdings 2</vt:lpstr>
      <vt:lpstr>Wingdings 3</vt:lpstr>
      <vt:lpstr>Metro</vt:lpstr>
      <vt:lpstr>Reading Between The Lines</vt:lpstr>
      <vt:lpstr>Reading Between The Lines</vt:lpstr>
      <vt:lpstr>Reading Between The Lines</vt:lpstr>
      <vt:lpstr>Reading Between The Lines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Between The Lines</dc:title>
  <dc:creator>Amy Ascholl</dc:creator>
  <cp:lastModifiedBy>p.au</cp:lastModifiedBy>
  <cp:revision>2</cp:revision>
  <dcterms:created xsi:type="dcterms:W3CDTF">2016-07-20T15:46:14Z</dcterms:created>
  <dcterms:modified xsi:type="dcterms:W3CDTF">2016-07-20T21:28:24Z</dcterms:modified>
</cp:coreProperties>
</file>