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8" r:id="rId2"/>
    <p:sldId id="270" r:id="rId3"/>
    <p:sldId id="259" r:id="rId4"/>
    <p:sldId id="265" r:id="rId5"/>
    <p:sldId id="260" r:id="rId6"/>
    <p:sldId id="261" r:id="rId7"/>
    <p:sldId id="269" r:id="rId8"/>
    <p:sldId id="267" r:id="rId9"/>
    <p:sldId id="268" r:id="rId10"/>
    <p:sldId id="266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847"/>
    <p:restoredTop sz="91649"/>
  </p:normalViewPr>
  <p:slideViewPr>
    <p:cSldViewPr snapToGrid="0" snapToObjects="1">
      <p:cViewPr varScale="1">
        <p:scale>
          <a:sx n="51" d="100"/>
          <a:sy n="51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CA16C-7EE4-CD4F-B336-7AE55F8BE814}" type="datetimeFigureOut">
              <a:rPr lang="en-US" smtClean="0"/>
              <a:t>7/19/2016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F12D4-0359-804C-A2AB-C9B93CCBE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65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B774B-BB48-4B45-9B07-992AC7CCAA83}" type="datetimeFigureOut">
              <a:rPr lang="en-US" smtClean="0"/>
              <a:t>7/19/2016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4452C-9441-9F43-A602-47615564E0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5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04452C-9441-9F43-A602-47615564E03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25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6A72DA8-9B31-7F46-B0CC-DC9E549C52FC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6EB8C-3164-6F4D-8AE0-95F29CEF27D6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233C-0624-2541-B7A7-D9E0AA9DD661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89DE-AEA9-0B42-8974-5F30395291F3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7EDA-52DD-ED4C-A336-F01484463231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A5C0A-7272-D84B-9DB4-79CEBFD74179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CC6FA-DDB8-3E42-8460-94BCDFB6F532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6BDAC-CBC8-BD46-B73C-3A1F213B0B2F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B9EAC-2DA0-F841-98EE-421576BB58B2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18F62-86F2-7C45-AB08-49C723424C0B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F8AE-C54B-6E46-A079-51E4B552FAB3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0C15C-1BA9-ED45-9792-D8971E62EA52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4F79-B6C9-6C44-8827-089058B9655B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9710E-7033-9A48-9C4A-E5065C91DC03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D3F8-2F39-6544-847C-3D69CD8DD1FB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DA017-0A69-9146-9A9E-BAC0F0CD39CD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F849-40B7-7142-AAD1-93124786BEAD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CB4AB-6B0F-364B-B553-893F9FA6B3A3}" type="datetime1">
              <a:rPr lang="en-CA" smtClean="0"/>
              <a:t>2016-07-19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2540" y="273133"/>
            <a:ext cx="76714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“The Best of Both Worlds”</a:t>
            </a:r>
          </a:p>
          <a:p>
            <a:pPr algn="ctr"/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/>
              <a:t>U</a:t>
            </a:r>
            <a:r>
              <a:rPr lang="en-US" sz="5400" dirty="0" smtClean="0"/>
              <a:t>sing Technology </a:t>
            </a:r>
            <a:r>
              <a:rPr lang="en-US" sz="5400" dirty="0"/>
              <a:t>to </a:t>
            </a:r>
            <a:r>
              <a:rPr lang="en-US" sz="5400" dirty="0" smtClean="0"/>
              <a:t>Improve </a:t>
            </a:r>
            <a:r>
              <a:rPr lang="en-US" sz="5400" dirty="0"/>
              <a:t>W</a:t>
            </a:r>
            <a:r>
              <a:rPr lang="en-US" sz="5400" dirty="0" smtClean="0"/>
              <a:t>riting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2802577" y="4215740"/>
            <a:ext cx="4877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Au &amp; Associates Education Solutions</a:t>
            </a:r>
          </a:p>
          <a:p>
            <a:pPr algn="ctr"/>
            <a:r>
              <a:rPr lang="en-US" sz="2400" dirty="0"/>
              <a:t>Presented by Lindsay McWaters</a:t>
            </a:r>
          </a:p>
          <a:p>
            <a:pPr algn="ctr"/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61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461" y="0"/>
            <a:ext cx="8897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25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3782" y="783771"/>
            <a:ext cx="93815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6000" dirty="0" smtClean="0"/>
          </a:p>
          <a:p>
            <a:pPr algn="ctr"/>
            <a:r>
              <a:rPr lang="en-US" sz="6000" dirty="0" smtClean="0"/>
              <a:t>WHY </a:t>
            </a:r>
          </a:p>
          <a:p>
            <a:pPr algn="ctr"/>
            <a:r>
              <a:rPr lang="en-US" sz="6000" dirty="0" smtClean="0"/>
              <a:t>on </a:t>
            </a:r>
            <a:r>
              <a:rPr lang="en-US" sz="6000" dirty="0"/>
              <a:t>earth </a:t>
            </a:r>
            <a:endParaRPr lang="en-US" sz="6000" dirty="0" smtClean="0"/>
          </a:p>
          <a:p>
            <a:pPr algn="ctr"/>
            <a:r>
              <a:rPr lang="en-US" sz="6000" dirty="0" smtClean="0"/>
              <a:t>would </a:t>
            </a:r>
            <a:r>
              <a:rPr lang="en-US" sz="6000" dirty="0"/>
              <a:t>we do </a:t>
            </a:r>
            <a:r>
              <a:rPr lang="en-US" sz="6000" dirty="0" smtClean="0"/>
              <a:t>that?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894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Common Reasons why teachers do not use more technology in their classrooms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do not want to spend time learning technology or changing their teaching practices</a:t>
            </a:r>
          </a:p>
          <a:p>
            <a:r>
              <a:rPr lang="en-US" dirty="0" smtClean="0"/>
              <a:t>Lack of technical support or resources at school </a:t>
            </a:r>
          </a:p>
          <a:p>
            <a:r>
              <a:rPr lang="en-US" dirty="0" smtClean="0"/>
              <a:t>Concerns about privacy or security</a:t>
            </a:r>
          </a:p>
          <a:p>
            <a:r>
              <a:rPr lang="en-US" dirty="0" smtClean="0"/>
              <a:t>Inability to access many sites due to firewalls/site blocking </a:t>
            </a:r>
          </a:p>
          <a:p>
            <a:r>
              <a:rPr lang="en-US" dirty="0" smtClean="0"/>
              <a:t>“Students are better/quicker at this than me”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572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BENEFITS FOR STUDENTS: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711698"/>
          </a:xfrm>
        </p:spPr>
        <p:txBody>
          <a:bodyPr>
            <a:normAutofit/>
          </a:bodyPr>
          <a:lstStyle/>
          <a:p>
            <a:r>
              <a:rPr lang="en-US" dirty="0"/>
              <a:t>Prepares students for the future</a:t>
            </a:r>
          </a:p>
          <a:p>
            <a:r>
              <a:rPr lang="en-US" dirty="0"/>
              <a:t>Provides wider access to more resources</a:t>
            </a:r>
          </a:p>
          <a:p>
            <a:r>
              <a:rPr lang="en-US" dirty="0" smtClean="0"/>
              <a:t>Improves </a:t>
            </a:r>
            <a:r>
              <a:rPr lang="en-US" dirty="0"/>
              <a:t>skills</a:t>
            </a:r>
          </a:p>
          <a:p>
            <a:r>
              <a:rPr lang="en-US" dirty="0" smtClean="0"/>
              <a:t>Increases </a:t>
            </a:r>
            <a:r>
              <a:rPr lang="en-US" dirty="0"/>
              <a:t>student collaboration</a:t>
            </a:r>
          </a:p>
          <a:p>
            <a:r>
              <a:rPr lang="en-US" dirty="0"/>
              <a:t>Helps students learn at their own </a:t>
            </a:r>
            <a:r>
              <a:rPr lang="en-US" dirty="0" smtClean="0"/>
              <a:t>pace, in their own learning styles</a:t>
            </a:r>
            <a:endParaRPr lang="en-US" dirty="0"/>
          </a:p>
          <a:p>
            <a:r>
              <a:rPr lang="en-US" dirty="0"/>
              <a:t>Can increase </a:t>
            </a:r>
            <a:r>
              <a:rPr lang="en-US" dirty="0" smtClean="0"/>
              <a:t>motivation and self esteem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405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FOR TEACHERS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Helps us connect with students</a:t>
            </a:r>
          </a:p>
          <a:p>
            <a:r>
              <a:rPr lang="en-US" dirty="0"/>
              <a:t>Helps </a:t>
            </a:r>
            <a:r>
              <a:rPr lang="en-US" dirty="0" smtClean="0"/>
              <a:t>us to connect </a:t>
            </a:r>
            <a:r>
              <a:rPr lang="en-US" dirty="0"/>
              <a:t>students with content</a:t>
            </a:r>
          </a:p>
          <a:p>
            <a:r>
              <a:rPr lang="en-US" dirty="0" smtClean="0"/>
              <a:t>Keeps </a:t>
            </a:r>
            <a:r>
              <a:rPr lang="en-US" dirty="0"/>
              <a:t>students engaged and focused for longer periods of </a:t>
            </a:r>
            <a:r>
              <a:rPr lang="en-US" dirty="0" smtClean="0"/>
              <a:t>time</a:t>
            </a:r>
          </a:p>
          <a:p>
            <a:r>
              <a:rPr lang="en-US" dirty="0" smtClean="0"/>
              <a:t>Helps us to differentiate </a:t>
            </a:r>
            <a:r>
              <a:rPr lang="en-US" dirty="0"/>
              <a:t>instruction and address learning </a:t>
            </a:r>
            <a:r>
              <a:rPr lang="en-US" dirty="0" smtClean="0"/>
              <a:t>styles</a:t>
            </a:r>
          </a:p>
          <a:p>
            <a:r>
              <a:rPr lang="en-US" dirty="0" smtClean="0"/>
              <a:t>Move the focus from ‘us’ to ‘them’</a:t>
            </a:r>
            <a:endParaRPr lang="en-US" dirty="0"/>
          </a:p>
          <a:p>
            <a:r>
              <a:rPr lang="en-US" dirty="0"/>
              <a:t>Provides wider access to more </a:t>
            </a:r>
            <a:r>
              <a:rPr lang="en-US" dirty="0" smtClean="0"/>
              <a:t>resources</a:t>
            </a:r>
          </a:p>
          <a:p>
            <a:r>
              <a:rPr lang="en-US" dirty="0" smtClean="0"/>
              <a:t>Makes record-keeping easier/more efficient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197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140" y="68710"/>
            <a:ext cx="7895492" cy="678929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28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3782" y="783771"/>
            <a:ext cx="938150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6000" dirty="0" smtClean="0"/>
          </a:p>
          <a:p>
            <a:pPr algn="ctr"/>
            <a:r>
              <a:rPr lang="en-US" sz="6000" dirty="0" smtClean="0"/>
              <a:t>WHY on </a:t>
            </a:r>
            <a:r>
              <a:rPr lang="en-US" sz="6000" dirty="0"/>
              <a:t>earth </a:t>
            </a:r>
            <a:endParaRPr lang="en-US" sz="6000" dirty="0" smtClean="0"/>
          </a:p>
          <a:p>
            <a:pPr algn="ctr"/>
            <a:endParaRPr lang="en-US" sz="6000" dirty="0" smtClean="0"/>
          </a:p>
          <a:p>
            <a:pPr algn="ctr"/>
            <a:r>
              <a:rPr lang="en-US" sz="6000" u="sng" dirty="0" smtClean="0"/>
              <a:t>WOULDN’T</a:t>
            </a:r>
            <a:r>
              <a:rPr lang="en-US" sz="6000" dirty="0" smtClean="0"/>
              <a:t> </a:t>
            </a:r>
            <a:r>
              <a:rPr lang="en-US" sz="6000" dirty="0"/>
              <a:t>we do </a:t>
            </a:r>
            <a:r>
              <a:rPr lang="en-US" sz="6000" dirty="0" smtClean="0"/>
              <a:t>that?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364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LAY THE GROUND WORK 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some research and experimentation</a:t>
            </a:r>
          </a:p>
          <a:p>
            <a:r>
              <a:rPr lang="en-US" dirty="0" smtClean="0"/>
              <a:t>Talk to colleagues and mentors</a:t>
            </a:r>
          </a:p>
          <a:p>
            <a:r>
              <a:rPr lang="en-US" dirty="0" smtClean="0"/>
              <a:t>Educate colleagues, parents, school administration</a:t>
            </a:r>
          </a:p>
          <a:p>
            <a:r>
              <a:rPr lang="en-US" dirty="0" smtClean="0"/>
              <a:t>Work with students to create </a:t>
            </a:r>
            <a:r>
              <a:rPr lang="en-US" u="sng" dirty="0" smtClean="0"/>
              <a:t>expectations</a:t>
            </a:r>
            <a:r>
              <a:rPr lang="en-US" dirty="0" smtClean="0"/>
              <a:t> around academic honesty, appropriateness, multi-tasking</a:t>
            </a:r>
          </a:p>
          <a:p>
            <a:r>
              <a:rPr lang="en-US" dirty="0" smtClean="0"/>
              <a:t>Strike a balance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055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of computer labs in school</a:t>
            </a:r>
          </a:p>
          <a:p>
            <a:r>
              <a:rPr lang="en-US" dirty="0" smtClean="0"/>
              <a:t>Use of mobile labs in school</a:t>
            </a:r>
          </a:p>
          <a:p>
            <a:r>
              <a:rPr lang="en-US" dirty="0" smtClean="0"/>
              <a:t>Flipped learning</a:t>
            </a:r>
          </a:p>
          <a:p>
            <a:r>
              <a:rPr lang="en-US" dirty="0" smtClean="0"/>
              <a:t>Blended learning</a:t>
            </a:r>
          </a:p>
          <a:p>
            <a:r>
              <a:rPr lang="en-US" dirty="0" smtClean="0"/>
              <a:t>E-learning</a:t>
            </a:r>
          </a:p>
          <a:p>
            <a:r>
              <a:rPr lang="en-US" dirty="0" err="1" smtClean="0"/>
              <a:t>Moodles</a:t>
            </a:r>
            <a:r>
              <a:rPr lang="en-US" dirty="0" smtClean="0"/>
              <a:t>/online forums/websites/applications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79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2814882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 smtClean="0"/>
              <a:t>Docu</a:t>
            </a:r>
            <a:r>
              <a:rPr lang="en-US" dirty="0" smtClean="0"/>
              <a:t>-cameras</a:t>
            </a:r>
          </a:p>
          <a:p>
            <a:r>
              <a:rPr lang="en-US" dirty="0" smtClean="0"/>
              <a:t>Computers</a:t>
            </a:r>
          </a:p>
          <a:p>
            <a:r>
              <a:rPr lang="en-US" dirty="0" smtClean="0"/>
              <a:t>iPads/Tablets</a:t>
            </a:r>
          </a:p>
          <a:p>
            <a:r>
              <a:rPr lang="en-US" dirty="0" smtClean="0"/>
              <a:t>Smartphones</a:t>
            </a:r>
          </a:p>
          <a:p>
            <a:r>
              <a:rPr lang="en-US" dirty="0" smtClean="0"/>
              <a:t>Clickers</a:t>
            </a:r>
          </a:p>
          <a:p>
            <a:r>
              <a:rPr lang="en-US" dirty="0" smtClean="0"/>
              <a:t>Smart Boards</a:t>
            </a:r>
          </a:p>
          <a:p>
            <a:r>
              <a:rPr lang="en-US" dirty="0" smtClean="0"/>
              <a:t>Laptops/netbooks</a:t>
            </a:r>
          </a:p>
          <a:p>
            <a:r>
              <a:rPr lang="en-US" dirty="0" smtClean="0"/>
              <a:t>QR CODES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007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KWL CHARTS</a:t>
            </a:r>
          </a:p>
          <a:p>
            <a:r>
              <a:rPr lang="en-US" smtClean="0"/>
              <a:t>SHARING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Not to be reproduced without permission </a:t>
            </a:r>
          </a:p>
          <a:p>
            <a:r>
              <a:rPr lang="en-US" smtClean="0"/>
              <a:t>Au &amp; Associates Education Solutions/Lindsay McWaters/July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97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</TotalTime>
  <Words>399</Words>
  <Application>Microsoft Office PowerPoint</Application>
  <PresentationFormat>Widescreen</PresentationFormat>
  <Paragraphs>82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Tw Cen MT</vt:lpstr>
      <vt:lpstr>Circuit</vt:lpstr>
      <vt:lpstr>PowerPoint Presentation</vt:lpstr>
      <vt:lpstr>PowerPoint Presentation</vt:lpstr>
      <vt:lpstr>PowerPoint Presentation</vt:lpstr>
      <vt:lpstr>Common Reasons why teachers do not use more technology in their classrooms</vt:lpstr>
      <vt:lpstr>BENEFITS FOR STUDENTS:</vt:lpstr>
      <vt:lpstr>BENEFITS FOR TEACHERS</vt:lpstr>
      <vt:lpstr>PowerPoint Presentation</vt:lpstr>
      <vt:lpstr>PowerPoint Presentation</vt:lpstr>
      <vt:lpstr>LAY THE GROUND WORK FIRST</vt:lpstr>
      <vt:lpstr>APPROACHES</vt:lpstr>
      <vt:lpstr>TOOLS</vt:lpstr>
      <vt:lpstr> Activities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Lindsay McWaters</dc:creator>
  <cp:lastModifiedBy>p.au</cp:lastModifiedBy>
  <cp:revision>14</cp:revision>
  <cp:lastPrinted>2016-07-12T04:17:10Z</cp:lastPrinted>
  <dcterms:created xsi:type="dcterms:W3CDTF">2016-07-08T16:55:35Z</dcterms:created>
  <dcterms:modified xsi:type="dcterms:W3CDTF">2016-07-20T00:27:40Z</dcterms:modified>
</cp:coreProperties>
</file>